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5851B3-9679-4317-8B92-7A587D412E3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2AA066-D4BE-4DBD-AD3E-3DCE900ED9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728792" cy="2145784"/>
          </a:xfrm>
        </p:spPr>
        <p:txBody>
          <a:bodyPr/>
          <a:lstStyle/>
          <a:p>
            <a:r>
              <a:rPr lang="ru-RU" dirty="0" smtClean="0"/>
              <a:t>Игра- викторина по сказкам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776864" cy="936104"/>
          </a:xfrm>
        </p:spPr>
        <p:txBody>
          <a:bodyPr>
            <a:normAutofit fontScale="92500"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Учитель начальных классов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с.Родники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Юлина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5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ancho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512768" cy="134151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Вспомним имена сказочных героев.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ancho\Desktop\7379465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5"/>
          <a:stretch/>
        </p:blipFill>
        <p:spPr bwMode="auto">
          <a:xfrm>
            <a:off x="683568" y="2543409"/>
            <a:ext cx="4248472" cy="29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cho\Desktop\1336139901_1264164181_lja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99740"/>
            <a:ext cx="2804344" cy="29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Вспомним имена сказочных героев.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ancho\Desktop\sapogi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6369" r="17795"/>
          <a:stretch/>
        </p:blipFill>
        <p:spPr bwMode="auto">
          <a:xfrm>
            <a:off x="899592" y="2004717"/>
            <a:ext cx="2729345" cy="26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cho\Desktop\normal_siv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903264" cy="37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Вспомним имена сказочных героев.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ancho\Desktop\14121688075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603069" cy="358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cho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1"/>
            <a:ext cx="4918574" cy="34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Вспомним имена сказочных героев.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ancho\Desktop\skachannyie-fay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5" y="2334277"/>
            <a:ext cx="2621841" cy="33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cho\Desktop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0269" r="10923"/>
          <a:stretch/>
        </p:blipFill>
        <p:spPr bwMode="auto">
          <a:xfrm>
            <a:off x="3569178" y="2408254"/>
            <a:ext cx="4839182" cy="31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Вспомним имена сказочных героев.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ancho\Desktop\0_8c781_b6034ee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622504" cy="41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ancho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7724" y="476672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 название сказок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13392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                                   Снегурочка</a:t>
            </a:r>
          </a:p>
          <a:p>
            <a:pPr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                                       Лебеди</a:t>
            </a:r>
          </a:p>
          <a:p>
            <a:pPr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                                    Топор</a:t>
            </a:r>
          </a:p>
          <a:p>
            <a:pPr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                                  Зернышко</a:t>
            </a:r>
          </a:p>
          <a:p>
            <a:pPr indent="0" algn="ct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                                     Тетерев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Danch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83642" cy="59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161" y="836712"/>
            <a:ext cx="8032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 сказку по ее отрывку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160840" cy="1989584"/>
          </a:xfrm>
        </p:spPr>
        <p:txBody>
          <a:bodyPr>
            <a:normAutofit fontScale="90000"/>
          </a:bodyPr>
          <a:lstStyle/>
          <a:p>
            <a:r>
              <a:rPr lang="ru-RU" dirty="0"/>
              <a:t>Отгадайте название сказки по опорным словам.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852936"/>
            <a:ext cx="6400800" cy="26334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Dancho\Desktop\9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4" y="2708920"/>
            <a:ext cx="7820737" cy="39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</TotalTime>
  <Words>66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Constantia</vt:lpstr>
      <vt:lpstr>Garamond</vt:lpstr>
      <vt:lpstr>Times New Roman</vt:lpstr>
      <vt:lpstr>Wingdings</vt:lpstr>
      <vt:lpstr>Кутюр</vt:lpstr>
      <vt:lpstr>Игра- викторина по сказкам</vt:lpstr>
      <vt:lpstr>Вспомним имена сказочных героев.</vt:lpstr>
      <vt:lpstr>Вспомним имена сказочных героев.</vt:lpstr>
      <vt:lpstr>Вспомним имена сказочных героев.</vt:lpstr>
      <vt:lpstr>Вспомним имена сказочных героев.</vt:lpstr>
      <vt:lpstr>Вспомним имена сказочных героев.</vt:lpstr>
      <vt:lpstr>Презентация PowerPoint</vt:lpstr>
      <vt:lpstr>Презентация PowerPoint</vt:lpstr>
      <vt:lpstr>Отгадайте название сказки по опорным словам.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 викторина по сказкам</dc:title>
  <dc:creator>Dancho</dc:creator>
  <cp:lastModifiedBy>User</cp:lastModifiedBy>
  <cp:revision>9</cp:revision>
  <dcterms:created xsi:type="dcterms:W3CDTF">2015-09-20T08:34:55Z</dcterms:created>
  <dcterms:modified xsi:type="dcterms:W3CDTF">2025-01-19T07:51:08Z</dcterms:modified>
</cp:coreProperties>
</file>